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</p:sldIdLst>
  <p:sldSz cx="12192000" cy="6858000"/>
  <p:notesSz cx="7099300" cy="10234613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2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68F80-437B-4E28-A80A-76B000611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F09B6-8CB2-4A1D-A3DD-27935AA10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D3E11-0C40-4336-8977-E2E24548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9E5F-3411-4722-8ACA-360F0E90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3990F-A7CB-4797-8C1F-1E411F1F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AD397-5526-43C0-BE51-9E2F2354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43B97-934A-4E0E-8C08-FD4733CD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B464-6324-4485-81E2-E68466A6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45774-ACD7-4CE4-8479-CAB898D2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27669-8A8C-46DD-8E33-37007B77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3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71B793-6119-48A7-964B-4C7F8828BD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1A134-C4EB-4708-ACA9-C463D1CAA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67CFA-ED82-4F1F-9D01-2873628C5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F90D9-AA53-4325-B0FD-8A75E060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90D81-9442-4B74-A1F5-8D48332F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DCF4-4CFE-42EE-BDEB-923B3D7E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2F1EE-81B0-44D3-86EE-E60351FB3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8FB1E-D6FD-4D07-B037-AB9B8CD7A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BB479-0BCE-4926-9ED6-926FDBE1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94C09-AEFF-4E61-A760-6FF725D8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8D84-8C3C-465A-AEE4-936579B8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CF4B-6099-4B09-9CF4-57901B3DD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EBB5-E0F2-45C1-A700-008571BA4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0908-2E78-4E06-8F8F-C4B2EC4E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B9ACE-D85D-44DD-BAF1-E1C1228C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8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46D3-AA35-445C-BE21-29D1D1ED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B99A-DF76-4EE5-BD8E-EF63670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273D5-E9A9-4608-A00E-C08B4F284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3E505-B5A0-4D44-8BDB-900704E7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11492-68FC-4676-B523-83B2E9D5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7E099-4F5B-4830-8550-BF5C335B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098A-6C93-4266-80F3-DE91C4E7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04F98-434B-4B93-ACD6-0D24D130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47267-ADF9-4863-A0DE-B83002382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2204A-60BE-4130-860E-B1418B1BB6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F79F8-2D08-4A23-871A-C7390291D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A2BEF-2B7B-40D8-AF57-65EA93E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8EA42-57DB-4ACC-B943-2C03D78A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A538B-0481-46C1-9AFB-EEA8CE4F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9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9AF9E-9782-45BE-BF5A-1B21902FD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E78FA-C9FF-4FA3-928B-D248178F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A2DAF-0227-4753-92F0-810E3BB4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51B41-A4F6-4859-A3A5-1D2E42A9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DB8362-9AB4-481A-B590-8ED599C4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3F1C2-0386-4648-B449-02A46B9F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66D33-A10F-4C90-A85B-CFB3613C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73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5920-DBBA-4EFF-9E4E-C1CE1DB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763D5-CFB1-4C0C-AE81-B36205D62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D5796-7DC9-418A-BA35-73997351D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7C69-C0C7-4C21-BE2A-99192A10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293A5-EC0C-4705-89A4-B618206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4767A-E1EF-4FFA-95D7-D2C8858F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46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8BFE-8A5B-4DCE-B52E-8BFB8602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C7E42-18EA-4756-B006-2700D5B0B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B56924-EFD5-4808-98B6-1D1798EC5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7C704-F7C1-4948-9071-8BE4B299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95B7D-11E0-424B-AA4B-60537D72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8A01E-D44A-438B-AEB8-BB0E132EF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38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403A3-4BD6-4056-B81A-9E05F8F5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2AFB6-45AD-4F22-A647-14AAECF1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57A6C-69EA-4F38-9942-1358082C5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633F-DF15-460C-AED1-1991FF547C30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4CDF2-CEEF-4262-9628-5CC8B8964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311DE-5EF9-4FF9-8EDB-D7FEB1139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E589-1F2F-4E05-85E3-A56FB46BB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193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663BEE1C-C28A-4FFF-90A1-657EB7CFC9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1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D48488B0-C857-4BF0-B0B5-FD663FF26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717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58ADCCF2-AA4C-4B8A-A7B7-A6AAE514D7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6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2230BD65-B6BB-4D5D-82AC-1380051E8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252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FC7634B6-BA33-4640-9FC3-178BF876C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562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79924C97-B47C-4E9E-9F5C-FEE2B1B14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5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66C6AA5C-FE8F-4CCD-82D0-BFB0B053D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90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B83CF0C2-E56B-45E6-8930-4939830374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46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3162D6E-4EB1-47FE-BB39-9E50E3D45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A15C554D-60C5-4248-8833-FA128F3B2E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764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CE31E25C-EFA7-4AD4-A9F7-5A2678C6C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621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304AFBD1-B2C5-41CA-88AD-BB7FCC44E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5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4E72CC75-E808-4FBE-BDEA-290BAF601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873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8CF2B16E-8672-49AB-ACBF-697B176B7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85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686CE365-B5AB-4708-81DB-B8D9E6F0F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862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FE65AF9E-8270-4D4F-9DF2-C1F9299ED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84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4E376AA2-37BB-45A7-91CD-EAB8576359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41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0C385261-1531-439A-BD37-2144C2F49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8998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00C9A1E8-5C8C-4F6E-9D25-12BFE969D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827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FE5E39E4-85D9-4296-B630-8C99418B7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677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2F49FFCD-0266-4248-8C5A-3347AB3C8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1104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1A73A112-F6F5-40FE-8472-93004C6DF9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378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1CA7E1F8-46B7-4AEC-93B8-B1128AFAE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552C2A2-C7EB-4121-BD3B-B83EA8EF5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143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854B98D2-219A-4159-AEE9-274A99CFA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95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F3CE1096-0E4C-4252-9287-69FBBB909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00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95113245-CD3A-48E2-A782-EEC89A7960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62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FA29FD11-2D55-4B54-8FF9-0FDED5C4B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42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3B3602AB-19FC-46B1-ABA0-A8786599B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94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73AC55E8-E412-4E71-9267-9C60990F8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541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7ABDE4B7-F2A7-4EF8-9713-A903D7DFBE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72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A000A9CA-FA5B-4A2C-8908-E6A8E00829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70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DF6E73C0-8E0E-4A01-A534-6C534A0677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20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D0CCC957-926E-4D87-8AC2-8CD2CD024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51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6562CC45-8C62-4F01-871C-74704B86C9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15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C1C1F057-C11D-4390-A0A0-084C2D420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826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1B1D0A5D-DC50-4F54-B5BB-F06C8B870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2514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1A1CE7DF-9C8A-4C56-B5A2-D78C5FCEBA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602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876DECA0-F0D3-4199-B15B-4F377999C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608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1006B39D-5723-495A-BB30-B05B1D3DC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19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F05E0752-AF50-4B35-90CE-3B45EDEE5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491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2399127B-4A48-4F94-92FD-AD33E51C7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64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4F8438D2-9E02-44CA-95AD-D46A27A71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16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A55CCD29-AB93-4AC8-8A5D-3A80CBB2A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845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A938B149-F49C-4AD7-AB69-4485AD189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E215470-418F-48B7-8E8A-56CCD0829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17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C992804E-3025-432D-BFAE-31084AD32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1457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A4E5D6C5-C610-4404-9CAF-687397628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042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24366A73-4CBD-4087-9CDA-FBB9C9BDB9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35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36505A0B-82A6-427D-8E6F-27C97A7D74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35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71A10879-4577-497A-BBAD-8738AFA6F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5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FFD896A-578C-447A-A2C8-0BB968173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864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0388739A-3513-4809-AB7A-E035B52E37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402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2969B070-6CC0-4796-A654-E00AB8877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71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EF9DDC26-1988-4D74-A2A4-97FBD083EF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6449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ABA3E121-7A92-4343-AC1D-B4CD37702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148526EF-93C4-412A-8074-0693497A2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199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D21BD1A2-834B-418B-988D-7BE4E0AE76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20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A2D36D09-539D-4E2E-99D6-4BE885F38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03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9CFC30FD-DE5B-46B3-A335-51E479F80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3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B41860F4-3FB4-4B40-A850-F80BF65970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09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66E0C5C3-635E-40A1-9A9D-3515CF3C6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F0348EC-8860-47FB-B34A-5320C5348B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95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875210D-6B57-4A01-B8BD-0B6DC1CC87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79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619BF1E-B9A1-453C-AF3A-21BB2FF84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B8348AE-0756-4421-A2F1-3937F886A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0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6DF4042-BB00-46EE-BDBE-934CAD1909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8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E8237C1-C27B-4527-A521-F3C4677DF7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1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1AC62DF7-7CAA-4A07-8887-98A871257C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8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64E5333C-EF80-4973-B8F4-B9EADBD3F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9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082EDCF0-8609-4378-A5E5-392D7BB1D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54BA5185-3A15-46A9-8BC4-35F75D3CF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4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F5713626-9351-4D2E-8E63-AE1491B25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93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18368521-DB44-489E-8D51-2D346410A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53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B3F29356-120E-4396-80D5-4A09D5BC88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2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6F8B565-EA03-4AB7-8AD5-1134544BA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0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82FD1FE6-8417-468D-A74C-9102A2E2C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57D56AA-F4B7-44B2-B3F8-BDEB8A6A3A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11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20E7D351-8600-4BCB-BEE7-EA4A14D94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6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672A810-9E53-4834-9EA6-BD1F35AE7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5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213601C-A5C3-42CA-A40B-6B5BCDC26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4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9337CFB-1960-4AA0-BD0C-A2809F70D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8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E0EB1427-207B-4932-BAB1-755AEB3ED6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3B9A7E57-8314-4137-B1F3-01B010B7B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46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F636893-C40B-410D-80D3-3E2BB9880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7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512FE16A-7BB5-4442-935C-E8A3A5702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59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8B4E945-FF6A-4575-A16F-B04ABF2E3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F4AA9DF-2F18-4C8B-9BB5-8E61800BDC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1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07E6143-EB88-424A-A716-3513A5354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29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8A74568-55D3-4ACD-89D7-B4EDE6211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22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4055D1A5-7AE2-4EB6-AA59-44A0D2649B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0A3AD535-A723-47F2-828F-7FA52F0938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54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24BBA676-DB1D-4D3B-A655-095A8D96F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3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9BB08D4-9792-4927-9A83-990DDBAFC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6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76ABAFFA-E121-4121-B312-A304D51D7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8EA4B051-1B77-4A5B-A517-B74B00F3A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6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616EA6E6-98C2-4265-B194-23FFE49EC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9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C77A1D34-EFE8-48D3-914D-851DEBAC7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13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25E32951-BF41-4827-B187-99CCA5861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936D9C52-E8FC-494F-B316-49511B63B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45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062F7CA1-EA1B-4111-A35C-2A5401D000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4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CD5E825D-F0D4-43D1-9BEA-E00188690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DF087E0-32F4-4D2C-A153-0B06C5295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72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ADE89814-E51A-4B57-84B5-BA861A6E8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6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507EF78F-AB09-4597-AF10-81BF9ADDE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51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C63FBA2B-2784-4368-8EAF-E6DF082D0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72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E7BA435-4A08-4924-909B-E3DB4A81B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1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F8428D2-5473-4122-9EF2-3978EF924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65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D95E5DA5-AD91-46B5-8173-4E04C9C65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8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1F6A846-2C6E-4B7D-BA69-085CC2A90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BEBB4470-833A-46EC-8FB2-4CC871C92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6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0B0A8A1C-A48D-4CF2-AAAC-F08A51B58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2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C7C61591-1E31-4BD9-8DBE-81480D13D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22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6E933751-3E31-4C83-9ED9-DACC831A3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0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F771AE2-ADD9-4973-A5B6-8D58DE65D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0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4C98855C-E191-4DEF-A696-A77CF8C2AC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6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07D1FB89-44CB-4DA4-86AE-5F53FB0701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37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371A544A-4966-4D77-87D9-F511964163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32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466BCD0C-C146-4A9A-ACED-60CC40381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6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D831ED7-7FA8-48EC-BC58-FD299DAC2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22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C41712D6-0C3F-4DA4-9F06-FD0C1FAE1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3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DE65174-E313-4AB6-AA19-7F7464D019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568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B07A4522-EA42-4982-8136-C1B8070AC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2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C988AA50-1097-439B-9FA5-6AD0D4E72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7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46969A13-5C53-4D9D-8133-1937AF937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078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2BCA169-A066-4976-87C1-081BD183F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1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5F84BE3F-7DF7-4623-AB74-97E5233D5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028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9AEBFC01-9CC4-4112-8360-D7FF9A131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079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6A82F2DD-FE6D-498C-97C0-E221F88D8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413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EC47F0A1-D7FB-446A-9D46-BB2758CDB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63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9257DB02-A183-40E2-B2FF-1A41F03DC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36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11B00FEB-1E68-4443-B316-A4B5D752F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38C760A-1A32-49FF-BA15-D33283761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64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7CA0B775-FF25-4528-A0A9-5FEB803656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6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944F4240-ADE9-4AA2-B8E3-2244C0FEC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158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9A0BB382-D3DC-4E6A-B175-D6D7B95DF7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128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5FECCC52-552D-4543-B86C-D2064A75E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FCA0E375-9696-40F5-B13D-FC20DE61F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0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F18554BC-6469-4439-9A30-1F52D2EF08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4980FC13-3A7E-4820-A336-931451019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479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1D19844A-7963-4B2A-941B-7F55B463F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493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CA230D55-4897-424D-BDCC-4A3E72D3D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47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F50AFE3B-4819-4A9C-8E49-91ABB22FF1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7BF1F69-C05E-43F9-AEF1-E7A80DAE6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672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BB71DB56-E466-4E19-A2D4-A5AA1C426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996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9B8BDAF2-1191-4BCD-B556-390F095C2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196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141B42AB-D4B9-4F55-997C-139663E9A8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719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30B25-1125-49E8-9A62-E2FC0C4BE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0" y="-47257"/>
            <a:ext cx="12276083" cy="69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0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97B98BAF-E35B-4ED3-A1A7-71CCD7DEB6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4435B869-B0CE-4515-8452-AF1842C37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054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4D33C7FC-2263-48E0-BC42-BAEC904A3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039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ABAAB003-5997-4466-ACA7-B5D9D53F7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990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310057E8-7E08-43A2-8F2F-6D3EAB2B2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23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1235B839-CF60-4D93-ADB8-C27F4A155A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6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catherine_despres</dc:creator>
  <cp:lastModifiedBy>catherine_despres</cp:lastModifiedBy>
  <cp:revision>2</cp:revision>
  <cp:lastPrinted>2020-04-24T12:12:46Z</cp:lastPrinted>
  <dcterms:created xsi:type="dcterms:W3CDTF">2020-04-24T12:11:37Z</dcterms:created>
  <dcterms:modified xsi:type="dcterms:W3CDTF">2020-04-24T12:23:42Z</dcterms:modified>
</cp:coreProperties>
</file>